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sldIdLst>
    <p:sldId id="257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5pPr>
    <a:lvl6pPr marL="2286000" algn="l" defTabSz="457200" rtl="0" eaLnBrk="1" latinLnBrk="0" hangingPunct="1"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6pPr>
    <a:lvl7pPr marL="2743200" algn="l" defTabSz="457200" rtl="0" eaLnBrk="1" latinLnBrk="0" hangingPunct="1"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7pPr>
    <a:lvl8pPr marL="3200400" algn="l" defTabSz="457200" rtl="0" eaLnBrk="1" latinLnBrk="0" hangingPunct="1"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8pPr>
    <a:lvl9pPr marL="3657600" algn="l" defTabSz="457200" rtl="0" eaLnBrk="1" latinLnBrk="0" hangingPunct="1">
      <a:defRPr sz="32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74" d="100"/>
          <a:sy n="74" d="100"/>
        </p:scale>
        <p:origin x="1824" y="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13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44541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17638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8807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1410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38965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31564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54586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52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20228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2362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9619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8150" y="5245100"/>
            <a:ext cx="2635250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5245100"/>
            <a:ext cx="7753350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29755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89298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6628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02065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86592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34098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57079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41544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10080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98829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534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50041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87559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54000"/>
            <a:ext cx="27305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54000"/>
            <a:ext cx="80391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40022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50422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5276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53893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80444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87768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00133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23067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1050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97382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50373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19349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75713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01809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22060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75874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36341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79457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76567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059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15294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16787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48228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52688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650" y="8369300"/>
            <a:ext cx="2711450" cy="107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8369300"/>
            <a:ext cx="7981950" cy="107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62516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40364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2100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23267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42422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00736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6307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79970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54308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09351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44760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76431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650" y="8369300"/>
            <a:ext cx="2711450" cy="107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8369300"/>
            <a:ext cx="7981950" cy="107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724836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05892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3364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25450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32609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9812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71380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96523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17483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45321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52432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75767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650" y="8369300"/>
            <a:ext cx="2711450" cy="107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8369300"/>
            <a:ext cx="7981950" cy="107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63860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20625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69733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4329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2299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55079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26303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73503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247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32705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42827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7581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650" y="8369300"/>
            <a:ext cx="2711450" cy="107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8369300"/>
            <a:ext cx="7981950" cy="107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5294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64406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56240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591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7520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8115300"/>
            <a:ext cx="5346700" cy="74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8115300"/>
            <a:ext cx="5346700" cy="74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76973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92632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78745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6324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50548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55444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28667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6750" y="7099300"/>
            <a:ext cx="2711450" cy="176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7099300"/>
            <a:ext cx="7981950" cy="176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86842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971681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7719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76484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0355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8115300"/>
            <a:ext cx="5346700" cy="74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8115300"/>
            <a:ext cx="5346700" cy="74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16175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537910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010383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526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07378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85269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03466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6750" y="7099300"/>
            <a:ext cx="2711450" cy="176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7099300"/>
            <a:ext cx="7981950" cy="176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080921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3340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6488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198294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53724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16252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9017000"/>
            <a:ext cx="5346700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93133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21612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9812401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1215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1937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698245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93416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650" y="8369300"/>
            <a:ext cx="2711450" cy="107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8369300"/>
            <a:ext cx="7981950" cy="107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10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4147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54000"/>
            <a:ext cx="27305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54000"/>
            <a:ext cx="80391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9629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1098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4076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3331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2590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4600" y="2768600"/>
            <a:ext cx="2590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9116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1806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11974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6018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6867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4408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6175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5717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54000"/>
            <a:ext cx="27305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54000"/>
            <a:ext cx="80391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3194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39828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4319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65970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2590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4600" y="2768600"/>
            <a:ext cx="2590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6088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31254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041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7861300"/>
            <a:ext cx="5194300" cy="161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7861300"/>
            <a:ext cx="5194300" cy="161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0666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95106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7107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6407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9369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54000"/>
            <a:ext cx="27305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54000"/>
            <a:ext cx="80391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9388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1008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4981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15160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4876800"/>
            <a:ext cx="25908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4600" y="4876800"/>
            <a:ext cx="25908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3826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194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40000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1918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36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8786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591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8756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1900" y="2019300"/>
            <a:ext cx="13335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019300"/>
            <a:ext cx="38481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51265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28887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36266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5438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0" y="2768600"/>
            <a:ext cx="2590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72600" y="2768600"/>
            <a:ext cx="2590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4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15705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23080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4670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571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5047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19565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44209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54000"/>
            <a:ext cx="27305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54000"/>
            <a:ext cx="80391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7898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45715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21796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078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23576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1473200"/>
            <a:ext cx="5384800" cy="680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473200"/>
            <a:ext cx="5384800" cy="680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1172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20696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1395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3722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0791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84672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161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89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89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9569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01417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2441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61643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52295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57681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68102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59528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61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26404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36230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96794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87327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66781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58843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70038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75346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02372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56584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53955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93367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03732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68104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8082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0553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5245100"/>
            <a:ext cx="1054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7861300"/>
            <a:ext cx="105410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36576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763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320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653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209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67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124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81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4038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540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1092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25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70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14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159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16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073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30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987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568700"/>
            <a:ext cx="1054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277813" y="83566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017000"/>
            <a:ext cx="10845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8369300"/>
            <a:ext cx="10845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77813" y="83566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017000"/>
            <a:ext cx="10845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8369300"/>
            <a:ext cx="10845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77813" y="83566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017000"/>
            <a:ext cx="10845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8369300"/>
            <a:ext cx="10845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77813" y="83566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017000"/>
            <a:ext cx="10845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8369300"/>
            <a:ext cx="10845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8115300"/>
            <a:ext cx="1084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77813" y="89154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5256213" y="8902700"/>
            <a:ext cx="0" cy="59690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77813" y="71882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7099300"/>
            <a:ext cx="10845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8115300"/>
            <a:ext cx="1084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77813" y="89154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5256213" y="8902700"/>
            <a:ext cx="0" cy="59690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77813" y="71882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7099300"/>
            <a:ext cx="10845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277813" y="8356600"/>
            <a:ext cx="12458700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017000"/>
            <a:ext cx="10845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8369300"/>
            <a:ext cx="10845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540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1092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25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70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14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159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16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073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30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987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540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533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25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70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14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159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16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073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30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987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540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533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25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70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14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159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16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073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30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987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019300"/>
            <a:ext cx="5334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4876800"/>
            <a:ext cx="533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540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9400" y="2768600"/>
            <a:ext cx="533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25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70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145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159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16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073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30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987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1473200"/>
            <a:ext cx="109220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65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322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79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236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255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700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145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1590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162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0734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306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987800" indent="-4318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407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65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322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79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236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763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320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653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209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67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124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81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4038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54000"/>
            <a:ext cx="1092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3571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143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2715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287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185988" algn="l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31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763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320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7653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22098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6670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31242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5814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4038600" indent="-4318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7FD25-AAB2-9F46-A838-228CFF85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4" y="0"/>
            <a:ext cx="12988026" cy="9753600"/>
          </a:xfrm>
        </p:spPr>
      </p:pic>
    </p:spTree>
    <p:extLst>
      <p:ext uri="{BB962C8B-B14F-4D97-AF65-F5344CB8AC3E}">
        <p14:creationId xmlns:p14="http://schemas.microsoft.com/office/powerpoint/2010/main" val="122015217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Center Alt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 Alt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- Center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6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6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6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3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Big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2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 Big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Big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Horizontal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4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Pages>0</Pages>
  <Words>0</Words>
  <Characters>0</Characters>
  <Application>Microsoft Macintosh PowerPoint</Application>
  <PresentationFormat>Custom</PresentationFormat>
  <Lines>0</Lines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</vt:i4>
      </vt:variant>
    </vt:vector>
  </HeadingPairs>
  <TitlesOfParts>
    <vt:vector size="25" baseType="lpstr">
      <vt:lpstr>ヒラギノ角ゴ ProN W3</vt:lpstr>
      <vt:lpstr>ヒラギノ角ゴ ProN W6</vt:lpstr>
      <vt:lpstr>Helvetica Neue</vt:lpstr>
      <vt:lpstr>Helvetica Neue Bold Condensed</vt:lpstr>
      <vt:lpstr>Helvetica Neue Light</vt:lpstr>
      <vt:lpstr>Title &amp; Subtitle</vt:lpstr>
      <vt:lpstr>Title &amp; Bullets - 2 Column</vt:lpstr>
      <vt:lpstr>Title &amp; Bullets - Left</vt:lpstr>
      <vt:lpstr>Title, Bullets &amp; Photo</vt:lpstr>
      <vt:lpstr>Photo - Vertical</vt:lpstr>
      <vt:lpstr>Title &amp; Bullets - Right</vt:lpstr>
      <vt:lpstr>Bullets</vt:lpstr>
      <vt:lpstr>Blank</vt:lpstr>
      <vt:lpstr>Title - Top</vt:lpstr>
      <vt:lpstr>Title - Center</vt:lpstr>
      <vt:lpstr>Title &amp; Bullets</vt:lpstr>
      <vt:lpstr>Title - Center Alt</vt:lpstr>
      <vt:lpstr>Photo - 6 Up</vt:lpstr>
      <vt:lpstr>Photo - 3 Up</vt:lpstr>
      <vt:lpstr>Photo - Big</vt:lpstr>
      <vt:lpstr>Photo - 2 Up</vt:lpstr>
      <vt:lpstr>Photo - Horizontal</vt:lpstr>
      <vt:lpstr>Photo - Horizontal Big</vt:lpstr>
      <vt:lpstr>Photo - 4 Up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6</cp:revision>
  <dcterms:modified xsi:type="dcterms:W3CDTF">2018-03-10T14:47:48Z</dcterms:modified>
</cp:coreProperties>
</file>